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Default Extension="fntdata" ContentType="application/x-fontdata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Default Extension="wdp" ContentType="image/vnd.ms-photo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0" r:id="rId1"/>
  </p:sldMasterIdLst>
  <p:sldIdLst>
    <p:sldId id="256" r:id="rId2"/>
    <p:sldId id="259" r:id="rId3"/>
    <p:sldId id="260" r:id="rId4"/>
    <p:sldId id="257" r:id="rId5"/>
    <p:sldId id="258" r:id="rId6"/>
  </p:sldIdLst>
  <p:sldSz cx="9144000" cy="6858000" type="screen4x3"/>
  <p:notesSz cx="6858000" cy="9144000"/>
  <p:embeddedFontLst>
    <p:embeddedFont>
      <p:font typeface="맑은 고딕" pitchFamily="50" charset="-127"/>
      <p:regular r:id="rId7"/>
      <p:bold r:id="rId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2189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>
        <p:scale>
          <a:sx n="113" d="100"/>
          <a:sy n="113" d="100"/>
        </p:scale>
        <p:origin x="-1584" y="-13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jpeg>
</file>

<file path=ppt/media/image10.jpeg>
</file>

<file path=ppt/media/image11.png>
</file>

<file path=ppt/media/image12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A634D-373C-DF48-88FE-BBD9BD7B9A79}" type="datetimeFigureOut">
              <a:rPr kumimoji="1" lang="ko-KR" altLang="en-US" smtClean="0"/>
              <a:pPr/>
              <a:t>2025-12-12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26FF-71F5-F846-BC53-0B39789ECDC7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6356539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A634D-373C-DF48-88FE-BBD9BD7B9A79}" type="datetimeFigureOut">
              <a:rPr kumimoji="1" lang="ko-KR" altLang="en-US" smtClean="0"/>
              <a:pPr/>
              <a:t>2025-12-12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26FF-71F5-F846-BC53-0B39789ECDC7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40506650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A634D-373C-DF48-88FE-BBD9BD7B9A79}" type="datetimeFigureOut">
              <a:rPr kumimoji="1" lang="ko-KR" altLang="en-US" smtClean="0"/>
              <a:pPr/>
              <a:t>2025-12-12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26FF-71F5-F846-BC53-0B39789ECDC7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1568210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, 블루, 보라색, 다채로움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xmlns="" id="{A5039979-F658-EC84-C729-785B025706A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-1"/>
            <a:ext cx="9143999" cy="6857999"/>
          </a:xfrm>
          <a:prstGeom prst="rect">
            <a:avLst/>
          </a:prstGeom>
        </p:spPr>
      </p:pic>
      <p:pic>
        <p:nvPicPr>
          <p:cNvPr id="2" name="그림 1" descr="스크린샷, 어둠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xmlns="" id="{4CC638C5-AC1D-AAA7-CEE6-4A26AAE36A8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l="68716" t="80360" r="4426" b="4325"/>
          <a:stretch>
            <a:fillRect/>
          </a:stretch>
        </p:blipFill>
        <p:spPr>
          <a:xfrm>
            <a:off x="6910872" y="5972672"/>
            <a:ext cx="1835563" cy="588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8795775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xmlns="" id="{C806CD4E-D7BD-DAF9-50D8-045A167550C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-1"/>
            <a:ext cx="9143999" cy="6857999"/>
          </a:xfrm>
          <a:prstGeom prst="rect">
            <a:avLst/>
          </a:prstGeom>
        </p:spPr>
      </p:pic>
      <p:pic>
        <p:nvPicPr>
          <p:cNvPr id="6" name="그림 5" descr="스크린샷, 블랙, 텍스트, 어둠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xmlns="" id="{02E77DA5-0407-8059-0919-303C10CF3DF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l="9130" t="3913" r="77174" b="89420"/>
          <a:stretch>
            <a:fillRect/>
          </a:stretch>
        </p:blipFill>
        <p:spPr>
          <a:xfrm>
            <a:off x="834887" y="188844"/>
            <a:ext cx="1252330" cy="457201"/>
          </a:xfrm>
          <a:prstGeom prst="rect">
            <a:avLst/>
          </a:prstGeom>
        </p:spPr>
      </p:pic>
      <p:pic>
        <p:nvPicPr>
          <p:cNvPr id="8" name="그림 7" descr="스크린샷, 블랙, 텍스트, 어둠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xmlns="" id="{97D64410-9310-1317-7DEC-3D7B43F4473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t="93333"/>
          <a:stretch>
            <a:fillRect/>
          </a:stretch>
        </p:blipFill>
        <p:spPr>
          <a:xfrm>
            <a:off x="0" y="6400797"/>
            <a:ext cx="9143998" cy="457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1215309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A634D-373C-DF48-88FE-BBD9BD7B9A79}" type="datetimeFigureOut">
              <a:rPr kumimoji="1" lang="ko-KR" altLang="en-US" smtClean="0"/>
              <a:pPr/>
              <a:t>2025-12-12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26FF-71F5-F846-BC53-0B39789ECDC7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8255096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A634D-373C-DF48-88FE-BBD9BD7B9A79}" type="datetimeFigureOut">
              <a:rPr kumimoji="1" lang="ko-KR" altLang="en-US" smtClean="0"/>
              <a:pPr/>
              <a:t>2025-12-12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26FF-71F5-F846-BC53-0B39789ECDC7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5841717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A634D-373C-DF48-88FE-BBD9BD7B9A79}" type="datetimeFigureOut">
              <a:rPr kumimoji="1" lang="ko-KR" altLang="en-US" smtClean="0"/>
              <a:pPr/>
              <a:t>2025-12-12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26FF-71F5-F846-BC53-0B39789ECDC7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0495940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A634D-373C-DF48-88FE-BBD9BD7B9A79}" type="datetimeFigureOut">
              <a:rPr kumimoji="1" lang="ko-KR" altLang="en-US" smtClean="0"/>
              <a:pPr/>
              <a:t>2025-12-12</a:t>
            </a:fld>
            <a:endParaRPr kumimoji="1"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26FF-71F5-F846-BC53-0B39789ECDC7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9052887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A634D-373C-DF48-88FE-BBD9BD7B9A79}" type="datetimeFigureOut">
              <a:rPr kumimoji="1" lang="ko-KR" altLang="en-US" smtClean="0"/>
              <a:pPr/>
              <a:t>2025-12-12</a:t>
            </a:fld>
            <a:endParaRPr kumimoji="1"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26FF-71F5-F846-BC53-0B39789ECDC7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621509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A634D-373C-DF48-88FE-BBD9BD7B9A79}" type="datetimeFigureOut">
              <a:rPr kumimoji="1" lang="ko-KR" altLang="en-US" smtClean="0"/>
              <a:pPr/>
              <a:t>2025-12-12</a:t>
            </a:fld>
            <a:endParaRPr kumimoji="1"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26FF-71F5-F846-BC53-0B39789ECDC7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2212260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A634D-373C-DF48-88FE-BBD9BD7B9A79}" type="datetimeFigureOut">
              <a:rPr kumimoji="1" lang="ko-KR" altLang="en-US" smtClean="0"/>
              <a:pPr/>
              <a:t>2025-12-12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26FF-71F5-F846-BC53-0B39789ECDC7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41815095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A634D-373C-DF48-88FE-BBD9BD7B9A79}" type="datetimeFigureOut">
              <a:rPr kumimoji="1" lang="ko-KR" altLang="en-US" smtClean="0"/>
              <a:pPr/>
              <a:t>2025-12-12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26FF-71F5-F846-BC53-0B39789ECDC7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313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B5A634D-373C-DF48-88FE-BBD9BD7B9A79}" type="datetimeFigureOut">
              <a:rPr kumimoji="1" lang="ko-KR" altLang="en-US" smtClean="0"/>
              <a:pPr/>
              <a:t>2025-12-12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40B26FF-71F5-F846-BC53-0B39789ECDC7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6025476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microsoft.com/office/2007/relationships/hdphoto" Target="../media/hdphoto1.wdp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microsoft.com/office/2007/relationships/hdphoto" Target="../media/hdphoto1.wdp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11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xmlns="" id="{1D23E683-E2D3-1573-9E1B-5126CC1ECF4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438" r="2156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xmlns="" id="{E4C529A5-609D-01CA-D0B5-BB7B28CD18C6}"/>
              </a:ext>
            </a:extLst>
          </p:cNvPr>
          <p:cNvSpPr/>
          <p:nvPr/>
        </p:nvSpPr>
        <p:spPr>
          <a:xfrm rot="5400000">
            <a:off x="2307433" y="21433"/>
            <a:ext cx="4529134" cy="9144000"/>
          </a:xfrm>
          <a:prstGeom prst="rect">
            <a:avLst/>
          </a:prstGeom>
          <a:gradFill flip="none" rotWithShape="1">
            <a:gsLst>
              <a:gs pos="0">
                <a:srgbClr val="262189">
                  <a:alpha val="40000"/>
                  <a:lumMod val="50000"/>
                </a:srgbClr>
              </a:gs>
              <a:gs pos="100000">
                <a:srgbClr val="262189">
                  <a:alpha val="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0C1FF11C-BD8E-52AC-7219-50981F6CD3C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64731" r="85121"/>
          <a:stretch>
            <a:fillRect/>
          </a:stretch>
        </p:blipFill>
        <p:spPr>
          <a:xfrm>
            <a:off x="0" y="4439264"/>
            <a:ext cx="1814052" cy="241873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2017727D-FAA1-7A35-A5E4-09B8D780DF8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8145" b="53435"/>
          <a:stretch>
            <a:fillRect/>
          </a:stretch>
        </p:blipFill>
        <p:spPr>
          <a:xfrm>
            <a:off x="6479458" y="-1"/>
            <a:ext cx="2664542" cy="3193440"/>
          </a:xfrm>
          <a:prstGeom prst="rect">
            <a:avLst/>
          </a:prstGeom>
        </p:spPr>
      </p:pic>
      <p:pic>
        <p:nvPicPr>
          <p:cNvPr id="9" name="그림 8" descr="텍스트, 스크린샷, 블랙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xmlns="" id="{C5E5DB75-29DE-7B28-7FFE-2198607A5C2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1750" t="92876" b="2342"/>
          <a:stretch>
            <a:fillRect/>
          </a:stretch>
        </p:blipFill>
        <p:spPr>
          <a:xfrm>
            <a:off x="6303204" y="6301694"/>
            <a:ext cx="2840796" cy="270465"/>
          </a:xfrm>
          <a:prstGeom prst="rect">
            <a:avLst/>
          </a:prstGeom>
        </p:spPr>
      </p:pic>
      <p:pic>
        <p:nvPicPr>
          <p:cNvPr id="2" name="그림 1" descr="스크린샷, 만화 영화, 스노우보딩, 그래픽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xmlns="" id="{89061E01-DD1A-5312-51F5-1165511B734A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6730" t="10598" r="39712" b="57613"/>
          <a:stretch>
            <a:fillRect/>
          </a:stretch>
        </p:blipFill>
        <p:spPr>
          <a:xfrm>
            <a:off x="707724" y="498230"/>
            <a:ext cx="2873108" cy="959239"/>
          </a:xfrm>
          <a:prstGeom prst="rect">
            <a:avLst/>
          </a:prstGeom>
        </p:spPr>
      </p:pic>
      <p:pic>
        <p:nvPicPr>
          <p:cNvPr id="13" name="그림 12" descr="스크린샷, 만화 영화, 스노우보딩, 그래픽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xmlns="" id="{C5EB832D-27D6-7D66-1041-31EBACB092AF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 xmlns="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6730" t="44199" r="61670" b="53249"/>
          <a:stretch>
            <a:fillRect/>
          </a:stretch>
        </p:blipFill>
        <p:spPr>
          <a:xfrm>
            <a:off x="662515" y="6403313"/>
            <a:ext cx="3979985" cy="180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4020248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xmlns="" id="{20261F6D-BC8F-F174-464E-88468918C78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625" r="14375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A302E40E-84CD-C48D-F7FF-78BF415AA79F}"/>
              </a:ext>
            </a:extLst>
          </p:cNvPr>
          <p:cNvSpPr/>
          <p:nvPr/>
        </p:nvSpPr>
        <p:spPr>
          <a:xfrm rot="5400000">
            <a:off x="2307433" y="21433"/>
            <a:ext cx="4529134" cy="9144000"/>
          </a:xfrm>
          <a:prstGeom prst="rect">
            <a:avLst/>
          </a:prstGeom>
          <a:gradFill flip="none" rotWithShape="1">
            <a:gsLst>
              <a:gs pos="0">
                <a:srgbClr val="262189">
                  <a:alpha val="40000"/>
                  <a:lumMod val="50000"/>
                </a:srgbClr>
              </a:gs>
              <a:gs pos="100000">
                <a:srgbClr val="262189">
                  <a:alpha val="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BBC9AF97-6076-512C-8FA5-25D9DD7EFD4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64731" r="85121"/>
          <a:stretch>
            <a:fillRect/>
          </a:stretch>
        </p:blipFill>
        <p:spPr>
          <a:xfrm>
            <a:off x="0" y="4439264"/>
            <a:ext cx="1814052" cy="2418735"/>
          </a:xfrm>
          <a:prstGeom prst="rect">
            <a:avLst/>
          </a:prstGeom>
        </p:spPr>
      </p:pic>
      <p:pic>
        <p:nvPicPr>
          <p:cNvPr id="11" name="그림 10" descr="그래픽, 만화 영화, 클립아트, 그래픽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xmlns="" id="{5C792997-E7B5-681E-FF06-620195504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960" y="532626"/>
            <a:ext cx="2835910" cy="882904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xmlns="" id="{CE13A864-72DE-6D57-6CAE-5163A4523CA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8145" b="53435"/>
          <a:stretch>
            <a:fillRect/>
          </a:stretch>
        </p:blipFill>
        <p:spPr>
          <a:xfrm>
            <a:off x="6479458" y="-1"/>
            <a:ext cx="2664542" cy="3193440"/>
          </a:xfrm>
          <a:prstGeom prst="rect">
            <a:avLst/>
          </a:prstGeom>
        </p:spPr>
      </p:pic>
      <p:pic>
        <p:nvPicPr>
          <p:cNvPr id="14" name="그림 13" descr="텍스트, 스크린샷, 블랙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xmlns="" id="{85017924-2AEF-176D-CFFC-412CE263898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71750" t="92876" b="2342"/>
          <a:stretch>
            <a:fillRect/>
          </a:stretch>
        </p:blipFill>
        <p:spPr>
          <a:xfrm>
            <a:off x="6303204" y="6301694"/>
            <a:ext cx="2840796" cy="270465"/>
          </a:xfrm>
          <a:prstGeom prst="rect">
            <a:avLst/>
          </a:prstGeom>
        </p:spPr>
      </p:pic>
      <p:pic>
        <p:nvPicPr>
          <p:cNvPr id="17" name="그림 16" descr="스크린샷, 만화 영화, 스노우보딩, 그래픽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xmlns="" id="{74E4C9E6-1A55-BBFB-3B23-29F35A4DC787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 xmlns="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6730" t="44199" r="61670" b="53249"/>
          <a:stretch>
            <a:fillRect/>
          </a:stretch>
        </p:blipFill>
        <p:spPr>
          <a:xfrm>
            <a:off x="662515" y="6403313"/>
            <a:ext cx="3979985" cy="180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4380824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4C5F7E5C-7379-936A-5F3E-CBD821ECAF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xmlns="" id="{67135A45-271E-15C4-4729-DFDCAB8E214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2438" r="12291"/>
          <a:stretch>
            <a:fillRect/>
          </a:stretch>
        </p:blipFill>
        <p:spPr>
          <a:xfrm>
            <a:off x="-7506" y="0"/>
            <a:ext cx="9176906" cy="6858000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352F9433-5EA2-FCCF-AC71-282BF496DEE9}"/>
              </a:ext>
            </a:extLst>
          </p:cNvPr>
          <p:cNvSpPr/>
          <p:nvPr/>
        </p:nvSpPr>
        <p:spPr>
          <a:xfrm rot="5400000">
            <a:off x="2307433" y="21433"/>
            <a:ext cx="4529134" cy="9144000"/>
          </a:xfrm>
          <a:prstGeom prst="rect">
            <a:avLst/>
          </a:prstGeom>
          <a:gradFill flip="none" rotWithShape="1">
            <a:gsLst>
              <a:gs pos="0">
                <a:srgbClr val="262189">
                  <a:alpha val="40000"/>
                  <a:lumMod val="50000"/>
                </a:srgbClr>
              </a:gs>
              <a:gs pos="100000">
                <a:srgbClr val="262189">
                  <a:alpha val="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pic>
        <p:nvPicPr>
          <p:cNvPr id="7" name="그림 6" descr="스크린샷, 그래픽, 보라색, 다채로움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xmlns="" id="{F9FC8E38-BAE2-43AA-4954-925DAB5E75E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65798" r="86125"/>
          <a:stretch>
            <a:fillRect/>
          </a:stretch>
        </p:blipFill>
        <p:spPr>
          <a:xfrm>
            <a:off x="0" y="4512442"/>
            <a:ext cx="1691640" cy="2345557"/>
          </a:xfrm>
          <a:prstGeom prst="rect">
            <a:avLst/>
          </a:prstGeom>
        </p:spPr>
      </p:pic>
      <p:pic>
        <p:nvPicPr>
          <p:cNvPr id="10" name="그림 9" descr="텍스트, 스크린샷, 블랙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xmlns="" id="{71961192-153A-4581-FFA5-F67669EDDBE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1750" t="92876" b="2342"/>
          <a:stretch>
            <a:fillRect/>
          </a:stretch>
        </p:blipFill>
        <p:spPr>
          <a:xfrm>
            <a:off x="6295697" y="6038651"/>
            <a:ext cx="2840796" cy="270465"/>
          </a:xfrm>
          <a:prstGeom prst="rect">
            <a:avLst/>
          </a:prstGeom>
        </p:spPr>
      </p:pic>
      <p:pic>
        <p:nvPicPr>
          <p:cNvPr id="15" name="그림 14" descr="그래픽, 만화 영화, 클립아트, 그래픽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xmlns="" id="{4ABE0F08-7A23-0F1A-60D6-DC2D4036C1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8960" y="532626"/>
            <a:ext cx="2835910" cy="882904"/>
          </a:xfrm>
          <a:prstGeom prst="rect">
            <a:avLst/>
          </a:prstGeom>
        </p:spPr>
      </p:pic>
      <p:pic>
        <p:nvPicPr>
          <p:cNvPr id="16" name="그림 15" descr="스크린샷, 만화 영화, 스노우보딩, 그래픽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xmlns="" id="{0312207F-9834-7AED-1FA1-10BB88A2ACED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 xmlns="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6730" t="44199" r="61670" b="53249"/>
          <a:stretch>
            <a:fillRect/>
          </a:stretch>
        </p:blipFill>
        <p:spPr>
          <a:xfrm>
            <a:off x="4891614" y="6403313"/>
            <a:ext cx="3979985" cy="180826"/>
          </a:xfrm>
          <a:prstGeom prst="rect">
            <a:avLst/>
          </a:prstGeom>
        </p:spPr>
      </p:pic>
      <p:pic>
        <p:nvPicPr>
          <p:cNvPr id="18" name="그림 17" descr="스크린샷, 그래픽, 보라색, 다채로움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xmlns="" id="{90C291F3-9A2C-19E6-D631-704FAA42336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0156" b="54667"/>
          <a:stretch>
            <a:fillRect/>
          </a:stretch>
        </p:blipFill>
        <p:spPr>
          <a:xfrm>
            <a:off x="6500999" y="-2"/>
            <a:ext cx="2668401" cy="3429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7256456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7344872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33184650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테마">
      <a:majorFont>
        <a:latin typeface="Aptos Display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45</TotalTime>
  <Words>0</Words>
  <Application>Microsoft Office PowerPoint</Application>
  <PresentationFormat>화면 슬라이드 쇼(4:3)</PresentationFormat>
  <Paragraphs>0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1" baseType="lpstr">
      <vt:lpstr>굴림</vt:lpstr>
      <vt:lpstr>Arial</vt:lpstr>
      <vt:lpstr>Aptos</vt:lpstr>
      <vt:lpstr>맑은 고딕</vt:lpstr>
      <vt:lpstr>Aptos Display</vt:lpstr>
      <vt:lpstr>Office 테마</vt:lpstr>
      <vt:lpstr>슬라이드 1</vt:lpstr>
      <vt:lpstr>슬라이드 2</vt:lpstr>
      <vt:lpstr>슬라이드 3</vt:lpstr>
      <vt:lpstr>슬라이드 4</vt:lpstr>
      <vt:lpstr>슬라이드 5</vt:lpstr>
    </vt:vector>
  </TitlesOfParts>
  <Manager/>
  <Company/>
  <LinksUpToDate>false</LinksUpToDate>
  <SharedDoc>false</SharedDoc>
  <HyperlinkBase/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subject/>
  <dc:creator>97</dc:creator>
  <cp:keywords/>
  <dc:description/>
  <cp:lastModifiedBy>권근홍</cp:lastModifiedBy>
  <cp:revision>9</cp:revision>
  <dcterms:created xsi:type="dcterms:W3CDTF">2025-10-13T05:53:35Z</dcterms:created>
  <dcterms:modified xsi:type="dcterms:W3CDTF">2025-12-12T02:36:09Z</dcterms:modified>
  <cp:category/>
</cp:coreProperties>
</file>

<file path=docProps/thumbnail.jpeg>
</file>